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sldIdLst>
    <p:sldId id="256" r:id="rId2"/>
  </p:sldIdLst>
  <p:sldSz cx="7772400" cy="10058400"/>
  <p:notesSz cx="6858000" cy="9144000"/>
  <p:embeddedFontLst>
    <p:embeddedFont>
      <p:font typeface="Montserrat" pitchFamily="2" charset="77"/>
      <p:regular r:id="rId3"/>
      <p:bold r:id="rId4"/>
      <p:italic r:id="rId5"/>
      <p:boldItalic r:id="rId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616" userDrawn="1">
          <p15:clr>
            <a:srgbClr val="A4A3A4"/>
          </p15:clr>
        </p15:guide>
        <p15:guide id="2" pos="25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43"/>
    <p:restoredTop sz="94686"/>
  </p:normalViewPr>
  <p:slideViewPr>
    <p:cSldViewPr snapToGrid="0" showGuides="1">
      <p:cViewPr varScale="1">
        <p:scale>
          <a:sx n="126" d="100"/>
          <a:sy n="126" d="100"/>
        </p:scale>
        <p:origin x="2688" y="216"/>
      </p:cViewPr>
      <p:guideLst>
        <p:guide orient="horz" pos="5616"/>
        <p:guide pos="25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customXml" Target="../customXml/item1.xml"/><Relationship Id="rId5" Type="http://schemas.openxmlformats.org/officeDocument/2006/relationships/font" Target="fonts/font3.fntdata"/><Relationship Id="rId10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41789-9EA8-EC4D-8F96-E9ACCC03A781}" type="datetimeFigureOut">
              <a:rPr lang="en-US" smtClean="0"/>
              <a:t>5/3/23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2B573-61FE-0C48-A663-E5C154961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8148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68" userDrawn="1">
          <p15:clr>
            <a:srgbClr val="FBAE40"/>
          </p15:clr>
        </p15:guide>
        <p15:guide id="2" pos="244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41789-9EA8-EC4D-8F96-E9ACCC03A781}" type="datetimeFigureOut">
              <a:rPr lang="en-US" smtClean="0"/>
              <a:t>5/3/23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2B573-61FE-0C48-A663-E5C154961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225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41789-9EA8-EC4D-8F96-E9ACCC03A781}" type="datetimeFigureOut">
              <a:rPr lang="en-US" smtClean="0"/>
              <a:t>5/3/23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2B573-61FE-0C48-A663-E5C154961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911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41789-9EA8-EC4D-8F96-E9ACCC03A781}" type="datetimeFigureOut">
              <a:rPr lang="en-US" smtClean="0"/>
              <a:t>5/3/23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2B573-61FE-0C48-A663-E5C154961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729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41789-9EA8-EC4D-8F96-E9ACCC03A781}" type="datetimeFigureOut">
              <a:rPr lang="en-US" smtClean="0"/>
              <a:t>5/3/23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2B573-61FE-0C48-A663-E5C154961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674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41789-9EA8-EC4D-8F96-E9ACCC03A781}" type="datetimeFigureOut">
              <a:rPr lang="en-US" smtClean="0"/>
              <a:t>5/3/23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2B573-61FE-0C48-A663-E5C154961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959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41789-9EA8-EC4D-8F96-E9ACCC03A781}" type="datetimeFigureOut">
              <a:rPr lang="en-US" smtClean="0"/>
              <a:t>5/3/23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2B573-61FE-0C48-A663-E5C154961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649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41789-9EA8-EC4D-8F96-E9ACCC03A781}" type="datetimeFigureOut">
              <a:rPr lang="en-US" smtClean="0"/>
              <a:t>5/3/23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2B573-61FE-0C48-A663-E5C154961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31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41789-9EA8-EC4D-8F96-E9ACCC03A781}" type="datetimeFigureOut">
              <a:rPr lang="en-US" smtClean="0"/>
              <a:t>5/3/23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2B573-61FE-0C48-A663-E5C154961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2818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68" userDrawn="1">
          <p15:clr>
            <a:srgbClr val="FBAE40"/>
          </p15:clr>
        </p15:guide>
        <p15:guide id="2" pos="244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41789-9EA8-EC4D-8F96-E9ACCC03A781}" type="datetimeFigureOut">
              <a:rPr lang="en-US" smtClean="0"/>
              <a:t>5/3/23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2B573-61FE-0C48-A663-E5C154961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191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41789-9EA8-EC4D-8F96-E9ACCC03A781}" type="datetimeFigureOut">
              <a:rPr lang="en-US" smtClean="0"/>
              <a:t>5/3/23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2B573-61FE-0C48-A663-E5C154961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291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fld id="{C0241789-9EA8-EC4D-8F96-E9ACCC03A781}" type="datetimeFigureOut">
              <a:rPr lang="en-US" smtClean="0"/>
              <a:pPr/>
              <a:t>5/3/23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fld id="{25F2B573-61FE-0C48-A663-E5C1549616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054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Montserrat" pitchFamily="2" charset="77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Montserrat" pitchFamily="2" charset="77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377EDF4-A419-178C-FECC-177BCA166233}"/>
              </a:ext>
            </a:extLst>
          </p:cNvPr>
          <p:cNvSpPr txBox="1"/>
          <p:nvPr/>
        </p:nvSpPr>
        <p:spPr>
          <a:xfrm>
            <a:off x="4000500" y="8803640"/>
            <a:ext cx="3771900" cy="1009315"/>
          </a:xfrm>
          <a:prstGeom prst="rect">
            <a:avLst/>
          </a:prstGeom>
          <a:noFill/>
        </p:spPr>
        <p:txBody>
          <a:bodyPr wrap="square" lIns="228600" tIns="182880" rIns="457200" bIns="18288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100" b="1" dirty="0">
                <a:solidFill>
                  <a:schemeClr val="bg1"/>
                </a:solidFill>
                <a:effectLst/>
                <a:latin typeface="Montserrat" pitchFamily="2" charset="77"/>
              </a:rPr>
              <a:t>To learn more, contact: </a:t>
            </a:r>
            <a:br>
              <a:rPr lang="en-US" sz="1100" b="1" dirty="0">
                <a:solidFill>
                  <a:schemeClr val="bg1"/>
                </a:solidFill>
                <a:effectLst/>
                <a:latin typeface="Montserrat" pitchFamily="2" charset="77"/>
              </a:rPr>
            </a:br>
            <a:r>
              <a:rPr lang="en-US" sz="1100" b="1" dirty="0" err="1">
                <a:solidFill>
                  <a:schemeClr val="bg1"/>
                </a:solidFill>
                <a:effectLst/>
                <a:latin typeface="Montserrat" pitchFamily="2" charset="77"/>
              </a:rPr>
              <a:t>Firstname</a:t>
            </a:r>
            <a:r>
              <a:rPr lang="en-US" sz="1100" b="1" dirty="0">
                <a:solidFill>
                  <a:schemeClr val="bg1"/>
                </a:solidFill>
                <a:effectLst/>
                <a:latin typeface="Montserrat" pitchFamily="2" charset="77"/>
              </a:rPr>
              <a:t> </a:t>
            </a:r>
            <a:r>
              <a:rPr lang="en-US" sz="1100" b="1" dirty="0" err="1">
                <a:solidFill>
                  <a:schemeClr val="bg1"/>
                </a:solidFill>
                <a:effectLst/>
                <a:latin typeface="Montserrat" pitchFamily="2" charset="77"/>
              </a:rPr>
              <a:t>Lastname</a:t>
            </a:r>
            <a:r>
              <a:rPr lang="en-US" sz="1100" b="1" dirty="0">
                <a:solidFill>
                  <a:schemeClr val="bg1"/>
                </a:solidFill>
                <a:effectLst/>
                <a:latin typeface="Montserrat" pitchFamily="2" charset="77"/>
              </a:rPr>
              <a:t> at Acme Services</a:t>
            </a:r>
            <a:br>
              <a:rPr lang="en-US" sz="1100" b="1" dirty="0">
                <a:solidFill>
                  <a:schemeClr val="bg1"/>
                </a:solidFill>
                <a:effectLst/>
                <a:latin typeface="Montserrat" pitchFamily="2" charset="77"/>
              </a:rPr>
            </a:br>
            <a:r>
              <a:rPr lang="en-US" sz="1100" b="1" dirty="0">
                <a:solidFill>
                  <a:schemeClr val="bg1"/>
                </a:solidFill>
                <a:effectLst/>
                <a:latin typeface="Montserrat" pitchFamily="2" charset="77"/>
              </a:rPr>
              <a:t>555-555-5555, </a:t>
            </a:r>
            <a:r>
              <a:rPr lang="en-US" sz="1100" b="1" dirty="0" err="1">
                <a:solidFill>
                  <a:schemeClr val="bg1"/>
                </a:solidFill>
                <a:effectLst/>
                <a:latin typeface="Montserrat" pitchFamily="2" charset="77"/>
              </a:rPr>
              <a:t>email@email.com</a:t>
            </a:r>
            <a:endParaRPr lang="en-US" sz="1100" b="1" dirty="0">
              <a:solidFill>
                <a:schemeClr val="bg1"/>
              </a:solidFill>
              <a:effectLst/>
              <a:latin typeface="Montserrat" pitchFamily="2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C2479E-6AB8-D96E-E379-49DFDB255B28}"/>
              </a:ext>
            </a:extLst>
          </p:cNvPr>
          <p:cNvSpPr txBox="1"/>
          <p:nvPr/>
        </p:nvSpPr>
        <p:spPr>
          <a:xfrm>
            <a:off x="4000500" y="3932216"/>
            <a:ext cx="22213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alpha val="0"/>
                  </a:schemeClr>
                </a:solidFill>
                <a:effectLst/>
                <a:latin typeface="Montserrat" pitchFamily="2" charset="77"/>
              </a:rPr>
              <a:t>https://</a:t>
            </a:r>
            <a:r>
              <a:rPr lang="en-US" sz="900" dirty="0" err="1">
                <a:solidFill>
                  <a:schemeClr val="bg1">
                    <a:alpha val="0"/>
                  </a:schemeClr>
                </a:solidFill>
                <a:effectLst/>
                <a:latin typeface="Montserrat" pitchFamily="2" charset="77"/>
              </a:rPr>
              <a:t>benefitscheckup.org</a:t>
            </a:r>
            <a:r>
              <a:rPr lang="en-US" sz="900" dirty="0">
                <a:solidFill>
                  <a:schemeClr val="bg1">
                    <a:alpha val="0"/>
                  </a:schemeClr>
                </a:solidFill>
                <a:effectLst/>
                <a:latin typeface="Montserrat" pitchFamily="2" charset="77"/>
              </a:rPr>
              <a:t>/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68DA5B-C7DB-FE2F-942B-1302BB8F8643}"/>
              </a:ext>
            </a:extLst>
          </p:cNvPr>
          <p:cNvSpPr txBox="1"/>
          <p:nvPr/>
        </p:nvSpPr>
        <p:spPr>
          <a:xfrm>
            <a:off x="4000500" y="6021178"/>
            <a:ext cx="261001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>
                    <a:alpha val="0"/>
                  </a:schemeClr>
                </a:solidFill>
                <a:effectLst/>
                <a:latin typeface="Montserrat" pitchFamily="2" charset="77"/>
              </a:rPr>
              <a:t>https://</a:t>
            </a:r>
            <a:r>
              <a:rPr lang="en-US" sz="900" dirty="0" err="1">
                <a:solidFill>
                  <a:schemeClr val="bg1">
                    <a:alpha val="0"/>
                  </a:schemeClr>
                </a:solidFill>
                <a:effectLst/>
                <a:latin typeface="Montserrat" pitchFamily="2" charset="77"/>
              </a:rPr>
              <a:t>www.mealsonwheelsamerica.org</a:t>
            </a:r>
            <a:r>
              <a:rPr lang="en-US" sz="900" dirty="0">
                <a:solidFill>
                  <a:schemeClr val="bg1">
                    <a:alpha val="0"/>
                  </a:schemeClr>
                </a:solidFill>
                <a:effectLst/>
                <a:latin typeface="Montserrat" pitchFamily="2" charset="77"/>
              </a:rPr>
              <a:t>/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0C75B8-74D8-1A9A-820B-88A9DDB9C1C2}"/>
              </a:ext>
            </a:extLst>
          </p:cNvPr>
          <p:cNvSpPr txBox="1"/>
          <p:nvPr/>
        </p:nvSpPr>
        <p:spPr>
          <a:xfrm>
            <a:off x="4000500" y="4820531"/>
            <a:ext cx="261001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>
                    <a:alpha val="0"/>
                  </a:schemeClr>
                </a:solidFill>
                <a:effectLst/>
                <a:latin typeface="Montserrat" pitchFamily="2" charset="77"/>
              </a:rPr>
              <a:t>https://</a:t>
            </a:r>
            <a:r>
              <a:rPr lang="en-US" sz="900" dirty="0" err="1">
                <a:solidFill>
                  <a:schemeClr val="bg1">
                    <a:alpha val="0"/>
                  </a:schemeClr>
                </a:solidFill>
                <a:effectLst/>
                <a:latin typeface="Montserrat" pitchFamily="2" charset="77"/>
              </a:rPr>
              <a:t>eldercare.acl.gov</a:t>
            </a:r>
            <a:r>
              <a:rPr lang="en-US" sz="900" dirty="0">
                <a:solidFill>
                  <a:schemeClr val="bg1">
                    <a:alpha val="0"/>
                  </a:schemeClr>
                </a:solidFill>
                <a:effectLst/>
                <a:latin typeface="Montserrat" pitchFamily="2" charset="77"/>
              </a:rPr>
              <a:t>/Public/</a:t>
            </a:r>
            <a:r>
              <a:rPr lang="en-US" sz="900" dirty="0" err="1">
                <a:solidFill>
                  <a:schemeClr val="bg1">
                    <a:alpha val="0"/>
                  </a:schemeClr>
                </a:solidFill>
                <a:effectLst/>
                <a:latin typeface="Montserrat" pitchFamily="2" charset="77"/>
              </a:rPr>
              <a:t>Index.aspx</a:t>
            </a:r>
            <a:endParaRPr lang="en-US" sz="900" dirty="0">
              <a:solidFill>
                <a:schemeClr val="bg1">
                  <a:alpha val="0"/>
                </a:schemeClr>
              </a:solidFill>
              <a:effectLst/>
              <a:latin typeface="Montserrat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6D7088-E750-94D4-DC7E-5E768FEF4C6A}"/>
              </a:ext>
            </a:extLst>
          </p:cNvPr>
          <p:cNvSpPr txBox="1"/>
          <p:nvPr/>
        </p:nvSpPr>
        <p:spPr>
          <a:xfrm>
            <a:off x="4000500" y="7106409"/>
            <a:ext cx="208903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>
                    <a:alpha val="0"/>
                  </a:schemeClr>
                </a:solidFill>
                <a:effectLst/>
                <a:latin typeface="Montserrat" pitchFamily="2" charset="77"/>
              </a:rPr>
              <a:t>https://</a:t>
            </a:r>
            <a:r>
              <a:rPr lang="en-US" sz="900" dirty="0" err="1">
                <a:solidFill>
                  <a:schemeClr val="bg1">
                    <a:alpha val="0"/>
                  </a:schemeClr>
                </a:solidFill>
                <a:effectLst/>
                <a:latin typeface="Montserrat" pitchFamily="2" charset="77"/>
              </a:rPr>
              <a:t>www.feedingamerica.org</a:t>
            </a:r>
            <a:r>
              <a:rPr lang="en-US" sz="900" dirty="0">
                <a:solidFill>
                  <a:schemeClr val="bg1">
                    <a:alpha val="0"/>
                  </a:schemeClr>
                </a:solidFill>
                <a:effectLst/>
                <a:latin typeface="Montserrat" pitchFamily="2" charset="77"/>
              </a:rPr>
              <a:t>/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A8A1FA-BA76-83FD-8A12-23279A86FD6C}"/>
              </a:ext>
            </a:extLst>
          </p:cNvPr>
          <p:cNvSpPr txBox="1"/>
          <p:nvPr/>
        </p:nvSpPr>
        <p:spPr>
          <a:xfrm>
            <a:off x="4092871" y="8407011"/>
            <a:ext cx="205697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>
                    <a:alpha val="0"/>
                  </a:schemeClr>
                </a:solidFill>
                <a:effectLst/>
                <a:latin typeface="Montserrat" pitchFamily="2" charset="77"/>
              </a:rPr>
              <a:t>http://</a:t>
            </a:r>
            <a:r>
              <a:rPr lang="en-US" sz="900" dirty="0" err="1">
                <a:solidFill>
                  <a:schemeClr val="bg1">
                    <a:alpha val="0"/>
                  </a:schemeClr>
                </a:solidFill>
                <a:effectLst/>
                <a:latin typeface="Montserrat" pitchFamily="2" charset="77"/>
              </a:rPr>
              <a:t>www.nabipfoundation.org</a:t>
            </a:r>
            <a:endParaRPr lang="en-US" sz="900" dirty="0">
              <a:solidFill>
                <a:schemeClr val="bg1">
                  <a:alpha val="0"/>
                </a:schemeClr>
              </a:solidFill>
              <a:effectLst/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679099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38AE5FAB35C943ABF56F5FD20C04E5" ma:contentTypeVersion="15" ma:contentTypeDescription="Create a new document." ma:contentTypeScope="" ma:versionID="a956e4c7bf75379abc88c1d0f832ea12">
  <xsd:schema xmlns:xsd="http://www.w3.org/2001/XMLSchema" xmlns:xs="http://www.w3.org/2001/XMLSchema" xmlns:p="http://schemas.microsoft.com/office/2006/metadata/properties" xmlns:ns2="5e9407b1-4f2f-4913-9928-7e4154caf9fe" xmlns:ns3="5f7fda24-0605-4d81-9dda-a669073443c2" targetNamespace="http://schemas.microsoft.com/office/2006/metadata/properties" ma:root="true" ma:fieldsID="fabc4dac0b6f3cd7338a1394a3643e11" ns2:_="" ns3:_="">
    <xsd:import namespace="5e9407b1-4f2f-4913-9928-7e4154caf9fe"/>
    <xsd:import namespace="5f7fda24-0605-4d81-9dda-a669073443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9407b1-4f2f-4913-9928-7e4154caf9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1bb1142d-6678-4594-841a-c7ad77c287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7fda24-0605-4d81-9dda-a669073443c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26665bf-0c2e-49ab-b25d-ccf60880cf5b}" ma:internalName="TaxCatchAll" ma:showField="CatchAllData" ma:web="5f7fda24-0605-4d81-9dda-a669073443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41DC130-806F-4A04-930A-32E6377537BB}"/>
</file>

<file path=customXml/itemProps2.xml><?xml version="1.0" encoding="utf-8"?>
<ds:datastoreItem xmlns:ds="http://schemas.openxmlformats.org/officeDocument/2006/customXml" ds:itemID="{E1A2E8F5-4674-4FCC-8912-2B53F2895C65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114</TotalTime>
  <Words>62</Words>
  <Application>Microsoft Macintosh PowerPoint</Application>
  <PresentationFormat>Custom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Montserrat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McElhaney</dc:creator>
  <cp:lastModifiedBy>Mike McElhaney</cp:lastModifiedBy>
  <cp:revision>5</cp:revision>
  <dcterms:created xsi:type="dcterms:W3CDTF">2023-04-11T17:06:32Z</dcterms:created>
  <dcterms:modified xsi:type="dcterms:W3CDTF">2023-05-03T21:39:56Z</dcterms:modified>
</cp:coreProperties>
</file>